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2" autoAdjust="0"/>
    <p:restoredTop sz="94772" autoAdjust="0"/>
  </p:normalViewPr>
  <p:slideViewPr>
    <p:cSldViewPr snapToGrid="0">
      <p:cViewPr varScale="1">
        <p:scale>
          <a:sx n="85" d="100"/>
          <a:sy n="85" d="100"/>
        </p:scale>
        <p:origin x="-70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750" y="1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r">
              <a:defRPr sz="1200"/>
            </a:lvl1pPr>
          </a:lstStyle>
          <a:p>
            <a:fld id="{924A4B4F-633B-4360-952C-9BE9FCB353FD}" type="datetimeFigureOut">
              <a:rPr lang="fr-FR" smtClean="0"/>
              <a:pPr/>
              <a:t>09/10/2025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94" tIns="44097" rIns="88194" bIns="44097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0527" y="4777782"/>
            <a:ext cx="5438140" cy="3907834"/>
          </a:xfrm>
          <a:prstGeom prst="rect">
            <a:avLst/>
          </a:prstGeom>
        </p:spPr>
        <p:txBody>
          <a:bodyPr vert="horz" lIns="88194" tIns="44097" rIns="88194" bIns="44097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9305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750" y="9429305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r">
              <a:defRPr sz="1200"/>
            </a:lvl1pPr>
          </a:lstStyle>
          <a:p>
            <a:fld id="{45F83B31-0171-4735-8893-59A7AC1D0C6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90962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83B31-0171-4735-8893-59A7AC1D0C6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58646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3.png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1">
            <a:extLst>
              <a:ext uri="{FF2B5EF4-FFF2-40B4-BE49-F238E27FC236}">
                <a16:creationId xmlns="" xmlns:a16="http://schemas.microsoft.com/office/drawing/2014/main" id="{A057498E-E55F-AD4F-803E-11BB40EEAB54}"/>
              </a:ext>
            </a:extLst>
          </p:cNvPr>
          <p:cNvSpPr txBox="1">
            <a:spLocks/>
          </p:cNvSpPr>
          <p:nvPr/>
        </p:nvSpPr>
        <p:spPr>
          <a:xfrm>
            <a:off x="1097536" y="-96130"/>
            <a:ext cx="9996927" cy="9750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dirty="0">
                <a:solidFill>
                  <a:srgbClr val="E4D93A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Menu de la Cantine de </a:t>
            </a:r>
            <a:r>
              <a:rPr lang="fr-FR" dirty="0">
                <a:solidFill>
                  <a:srgbClr val="E94C4B"/>
                </a:solidFill>
                <a:latin typeface="Brush Script MT" panose="03060802040406070304" pitchFamily="66" charset="-122"/>
                <a:ea typeface="Brush Script MT" panose="03060802040406070304" pitchFamily="66" charset="-122"/>
                <a:cs typeface="Brush Script MT" panose="03060802040406070304" pitchFamily="66" charset="-122"/>
              </a:rPr>
              <a:t>Saint Aulaire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="" xmlns:a16="http://schemas.microsoft.com/office/drawing/2014/main" id="{992DC182-4B27-1543-ADFB-5081256FF832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890950" y="157308"/>
            <a:ext cx="998615" cy="1097560"/>
          </a:xfrm>
          <a:prstGeom prst="rect">
            <a:avLst/>
          </a:prstGeom>
        </p:spPr>
      </p:pic>
      <p:graphicFrame>
        <p:nvGraphicFramePr>
          <p:cNvPr id="6" name="Tableau 9">
            <a:extLst>
              <a:ext uri="{FF2B5EF4-FFF2-40B4-BE49-F238E27FC236}">
                <a16:creationId xmlns="" xmlns:a16="http://schemas.microsoft.com/office/drawing/2014/main" id="{AC0DEC68-F7D5-E14A-9203-619E6923A0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3063958"/>
              </p:ext>
            </p:extLst>
          </p:nvPr>
        </p:nvGraphicFramePr>
        <p:xfrm>
          <a:off x="623455" y="1042454"/>
          <a:ext cx="10471010" cy="478049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86765">
                  <a:extLst>
                    <a:ext uri="{9D8B030D-6E8A-4147-A177-3AD203B41FA5}">
                      <a16:colId xmlns="" xmlns:a16="http://schemas.microsoft.com/office/drawing/2014/main" val="1401705108"/>
                    </a:ext>
                  </a:extLst>
                </a:gridCol>
                <a:gridCol w="1593805">
                  <a:extLst>
                    <a:ext uri="{9D8B030D-6E8A-4147-A177-3AD203B41FA5}">
                      <a16:colId xmlns="" xmlns:a16="http://schemas.microsoft.com/office/drawing/2014/main" val="870897524"/>
                    </a:ext>
                  </a:extLst>
                </a:gridCol>
                <a:gridCol w="1790193">
                  <a:extLst>
                    <a:ext uri="{9D8B030D-6E8A-4147-A177-3AD203B41FA5}">
                      <a16:colId xmlns="" xmlns:a16="http://schemas.microsoft.com/office/drawing/2014/main" val="967246059"/>
                    </a:ext>
                  </a:extLst>
                </a:gridCol>
                <a:gridCol w="20680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75376">
                  <a:extLst>
                    <a:ext uri="{9D8B030D-6E8A-4147-A177-3AD203B41FA5}">
                      <a16:colId xmlns="" xmlns:a16="http://schemas.microsoft.com/office/drawing/2014/main" val="1651933369"/>
                    </a:ext>
                  </a:extLst>
                </a:gridCol>
                <a:gridCol w="1756849">
                  <a:extLst>
                    <a:ext uri="{9D8B030D-6E8A-4147-A177-3AD203B41FA5}">
                      <a16:colId xmlns="" xmlns:a16="http://schemas.microsoft.com/office/drawing/2014/main" val="3258228925"/>
                    </a:ext>
                  </a:extLst>
                </a:gridCol>
              </a:tblGrid>
              <a:tr h="89007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dirty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Semaine</a:t>
                      </a:r>
                      <a:r>
                        <a:rPr lang="fr-FR" sz="2200" baseline="0" dirty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 du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baseline="0" dirty="0" smtClean="0">
                          <a:latin typeface="Gabriola" pitchFamily="82" charset="0"/>
                          <a:cs typeface="Ayuthaya" pitchFamily="2" charset="-34"/>
                        </a:rPr>
                        <a:t>13/10 </a:t>
                      </a:r>
                      <a:r>
                        <a:rPr lang="fr-FR" sz="2200" baseline="0" dirty="0" smtClean="0">
                          <a:latin typeface="Gabriola" pitchFamily="82" charset="0"/>
                          <a:cs typeface="Ayuthaya" pitchFamily="2" charset="-34"/>
                        </a:rPr>
                        <a:t>au </a:t>
                      </a:r>
                      <a:r>
                        <a:rPr lang="fr-FR" sz="2200" baseline="0" dirty="0" smtClean="0">
                          <a:latin typeface="Gabriola" pitchFamily="82" charset="0"/>
                          <a:cs typeface="Ayuthaya" pitchFamily="2" charset="-34"/>
                        </a:rPr>
                        <a:t>19/10</a:t>
                      </a:r>
                      <a:endParaRPr lang="fr-F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Lundi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Rouge</a:t>
                      </a:r>
                      <a:endParaRPr lang="fr-FR" sz="2400" dirty="0">
                        <a:solidFill>
                          <a:srgbClr val="FF0000"/>
                        </a:solidFill>
                        <a:latin typeface="Gabriola" pitchFamily="82" charset="0"/>
                        <a:ea typeface="Ayuthaya" pitchFamily="2" charset="-34"/>
                        <a:cs typeface="Ayuthaya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Mardi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Vert</a:t>
                      </a:r>
                      <a:endParaRPr lang="fr-FR" sz="2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Gabriola" pitchFamily="82" charset="0"/>
                        <a:ea typeface="Ayuthaya" pitchFamily="2" charset="-34"/>
                        <a:cs typeface="Ayuthaya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Mercredi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FF33CC"/>
                          </a:solidFill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Octobre rose</a:t>
                      </a:r>
                      <a:endParaRPr lang="fr-FR" sz="2400" dirty="0">
                        <a:solidFill>
                          <a:srgbClr val="FF33CC"/>
                        </a:solidFill>
                        <a:latin typeface="Gabriola" pitchFamily="82" charset="0"/>
                        <a:ea typeface="Ayuthaya" pitchFamily="2" charset="-34"/>
                        <a:cs typeface="Ayuthaya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Jeudi  </a:t>
                      </a:r>
                      <a:endParaRPr lang="fr-FR" sz="2400" dirty="0" smtClean="0">
                        <a:latin typeface="Gabriola" pitchFamily="82" charset="0"/>
                        <a:ea typeface="Ayuthaya" pitchFamily="2" charset="-34"/>
                        <a:cs typeface="Ayuthaya" pitchFamily="2" charset="-34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 smtClean="0">
                          <a:solidFill>
                            <a:srgbClr val="FFFF00"/>
                          </a:solidFill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Jaune</a:t>
                      </a:r>
                      <a:r>
                        <a:rPr lang="fr-FR" sz="2400" dirty="0" smtClean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 </a:t>
                      </a:r>
                      <a:endParaRPr lang="fr-FR" sz="2400" dirty="0">
                        <a:solidFill>
                          <a:schemeClr val="lt1"/>
                        </a:solidFill>
                        <a:latin typeface="Gabriola" pitchFamily="82" charset="0"/>
                        <a:ea typeface="Ayuthaya" pitchFamily="2" charset="-34"/>
                        <a:cs typeface="Ayuthaya" pitchFamily="2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Vendredi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rgbClr val="FF0000"/>
                          </a:solidFill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Arlequin</a:t>
                      </a:r>
                      <a:endParaRPr lang="fr-FR" sz="2400" dirty="0">
                        <a:solidFill>
                          <a:srgbClr val="FF0000"/>
                        </a:solidFill>
                        <a:latin typeface="Gabriola" pitchFamily="82" charset="0"/>
                        <a:ea typeface="Ayuthaya" pitchFamily="2" charset="-34"/>
                        <a:cs typeface="Ayuthaya" pitchFamily="2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614569351"/>
                  </a:ext>
                </a:extLst>
              </a:tr>
              <a:tr h="887194">
                <a:tc>
                  <a:txBody>
                    <a:bodyPr/>
                    <a:lstStyle/>
                    <a:p>
                      <a:pPr algn="l"/>
                      <a:r>
                        <a:rPr lang="fr-FR" sz="1400" i="0" dirty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Entrée</a:t>
                      </a:r>
                    </a:p>
                  </a:txBody>
                  <a:tcPr>
                    <a:solidFill>
                      <a:srgbClr val="EDE9D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Crispi </a:t>
                      </a:r>
                      <a:r>
                        <a:rPr lang="fr-FR" sz="1800" dirty="0" err="1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from</a:t>
                      </a: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’ tomate basilic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Houmous de petits</a:t>
                      </a:r>
                      <a:r>
                        <a:rPr lang="fr-FR" sz="1800" baseline="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 pois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Verrine de betteraves et fromage frais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Guacamole de </a:t>
                      </a:r>
                      <a:r>
                        <a:rPr lang="fr-FR" sz="1800" dirty="0" err="1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maîs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Salade colorée</a:t>
                      </a:r>
                      <a:endParaRPr lang="fr-FR"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43242419"/>
                  </a:ext>
                </a:extLst>
              </a:tr>
              <a:tr h="987909">
                <a:tc>
                  <a:txBody>
                    <a:bodyPr/>
                    <a:lstStyle/>
                    <a:p>
                      <a:pPr algn="l"/>
                      <a:r>
                        <a:rPr lang="fr-FR" sz="1400" i="0" dirty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Plat</a:t>
                      </a:r>
                    </a:p>
                  </a:txBody>
                  <a:tcPr>
                    <a:solidFill>
                      <a:srgbClr val="EDE9D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Rougail saucisse</a:t>
                      </a:r>
                      <a:endParaRPr lang="fr-FR"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Quiche courgette ricotta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solidFill>
                            <a:schemeClr val="tx1"/>
                          </a:solidFill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Hamburger rose</a:t>
                      </a:r>
                      <a:endParaRPr sz="1800" dirty="0">
                        <a:solidFill>
                          <a:schemeClr val="tx1"/>
                        </a:solidFill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Poisson curcuma lait de coco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Boulette d’agneau à l’espagnole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91135133"/>
                  </a:ext>
                </a:extLst>
              </a:tr>
              <a:tr h="843280">
                <a:tc>
                  <a:txBody>
                    <a:bodyPr/>
                    <a:lstStyle/>
                    <a:p>
                      <a:r>
                        <a:rPr lang="fr-FR" sz="1400" i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Garniture</a:t>
                      </a:r>
                      <a:endParaRPr lang="fr-FR"/>
                    </a:p>
                  </a:txBody>
                  <a:tcPr>
                    <a:solidFill>
                      <a:srgbClr val="EDE9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Mongolian Baiti" panose="03000500000000000000" pitchFamily="66" charset="0"/>
                          <a:cs typeface="Mongolian Baiti" panose="03000500000000000000" pitchFamily="66" charset="0"/>
                        </a:rPr>
                        <a:t>Riz rouge</a:t>
                      </a:r>
                      <a:endParaRPr lang="fr-FR" dirty="0">
                        <a:latin typeface="Mongolian Baiti" panose="03000500000000000000" pitchFamily="66" charset="0"/>
                        <a:cs typeface="Mongolian Baiti" panose="03000500000000000000" pitchFamily="66" charset="0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Mongolian Baiti" panose="03000500000000000000" pitchFamily="66" charset="0"/>
                          <a:cs typeface="Mongolian Baiti" panose="03000500000000000000" pitchFamily="66" charset="0"/>
                        </a:rPr>
                        <a:t>Salade verte</a:t>
                      </a:r>
                      <a:endParaRPr lang="fr-FR" sz="1800" dirty="0">
                        <a:latin typeface="Mongolian Baiti" panose="03000500000000000000" pitchFamily="66" charset="0"/>
                        <a:cs typeface="Mongolian Baiti" panose="03000500000000000000" pitchFamily="66" charset="0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Mongolian Baiti" panose="03000500000000000000" pitchFamily="66" charset="0"/>
                          <a:cs typeface="Mongolian Baiti" panose="03000500000000000000" pitchFamily="66" charset="0"/>
                        </a:rPr>
                        <a:t>Frites</a:t>
                      </a:r>
                      <a:endParaRPr lang="fr-FR" dirty="0">
                        <a:latin typeface="Mongolian Baiti" panose="03000500000000000000" pitchFamily="66" charset="0"/>
                        <a:cs typeface="Mongolian Baiti" panose="03000500000000000000" pitchFamily="66" charset="0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Mongolian Baiti" panose="03000500000000000000" pitchFamily="66" charset="0"/>
                          <a:cs typeface="Mongolian Baiti" panose="03000500000000000000" pitchFamily="66" charset="0"/>
                        </a:rPr>
                        <a:t>Duo de carottes</a:t>
                      </a:r>
                      <a:endParaRPr lang="fr-FR" sz="1800" dirty="0">
                        <a:latin typeface="Mongolian Baiti" panose="03000500000000000000" pitchFamily="66" charset="0"/>
                        <a:cs typeface="Mongolian Baiti" panose="03000500000000000000" pitchFamily="66" charset="0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aseline="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 </a:t>
                      </a:r>
                      <a:r>
                        <a:rPr lang="fr-FR" sz="1800" baseline="0" dirty="0" err="1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Butternut</a:t>
                      </a:r>
                      <a:r>
                        <a:rPr lang="fr-FR" sz="1800" baseline="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 de Bruxelles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31680396"/>
                  </a:ext>
                </a:extLst>
              </a:tr>
              <a:tr h="685582">
                <a:tc rowSpan="2">
                  <a:txBody>
                    <a:bodyPr/>
                    <a:lstStyle/>
                    <a:p>
                      <a:pPr algn="l"/>
                      <a:r>
                        <a:rPr lang="fr-FR" sz="1400" i="0" dirty="0">
                          <a:latin typeface="Gabriola" pitchFamily="82" charset="0"/>
                          <a:ea typeface="Ayuthaya" pitchFamily="2" charset="-34"/>
                          <a:cs typeface="Ayuthaya" pitchFamily="2" charset="-34"/>
                        </a:rPr>
                        <a:t>Fromage  / Dessert</a:t>
                      </a:r>
                    </a:p>
                  </a:txBody>
                  <a:tcPr>
                    <a:solidFill>
                      <a:srgbClr val="EDE9D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Pomme  rouge au four</a:t>
                      </a:r>
                      <a:endParaRPr lang="fr-FR"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Fromage blanc au kiwi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Sorbet fraise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Tartelette au sucre roux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dirty="0" err="1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Donut’s</a:t>
                      </a:r>
                      <a:r>
                        <a:rPr lang="fr-FR" sz="1800" dirty="0" smtClean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 vermicelle</a:t>
                      </a: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62153055"/>
                  </a:ext>
                </a:extLst>
              </a:tr>
              <a:tr h="4592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 b="0" i="1" dirty="0">
                          <a:latin typeface="Mongolian Baiti" panose="03000500000000000000" pitchFamily="66" charset="0"/>
                          <a:ea typeface="Arial"/>
                          <a:cs typeface="Mongolian Baiti" panose="03000500000000000000" pitchFamily="66" charset="0"/>
                          <a:sym typeface="Arial"/>
                        </a:rPr>
                        <a:t>Des fruits sont proposés en option à chaque repas </a:t>
                      </a:r>
                      <a:endParaRPr sz="1800" b="0" i="1" dirty="0">
                        <a:latin typeface="Mongolian Baiti" panose="03000500000000000000" pitchFamily="66" charset="0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latin typeface="Mongolian Baiti" panose="03000500000000000000" pitchFamily="66" charset="0"/>
                        <a:ea typeface="Arial"/>
                        <a:cs typeface="Mongolian Baiti" panose="03000500000000000000" pitchFamily="66" charset="0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4484752"/>
                  </a:ext>
                </a:extLst>
              </a:tr>
            </a:tbl>
          </a:graphicData>
        </a:graphic>
      </p:graphicFrame>
      <p:pic>
        <p:nvPicPr>
          <p:cNvPr id="8" name="Image 7">
            <a:extLst>
              <a:ext uri="{FF2B5EF4-FFF2-40B4-BE49-F238E27FC236}">
                <a16:creationId xmlns="" xmlns:a16="http://schemas.microsoft.com/office/drawing/2014/main" id="{6196648B-CB28-2D48-A157-9C3B32E8E0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4947" y="2041035"/>
            <a:ext cx="875579" cy="766132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4A81CFCA-F129-7C43-9C87-8F90CF6F34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4947" y="2997039"/>
            <a:ext cx="875579" cy="76613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="" xmlns:a16="http://schemas.microsoft.com/office/drawing/2014/main" id="{0C718927-D849-4B46-B239-682A7AD964F1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11075" y="3808638"/>
            <a:ext cx="773483" cy="78705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="" xmlns:a16="http://schemas.microsoft.com/office/drawing/2014/main" id="{D71438A2-1176-A141-977C-8328B8400A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30712" y="4993357"/>
            <a:ext cx="586228" cy="58622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="" xmlns:a16="http://schemas.microsoft.com/office/drawing/2014/main" id="{C587BC89-5CCA-8244-9256-A397E852427C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666242" y="4995841"/>
            <a:ext cx="576499" cy="598117"/>
          </a:xfrm>
          <a:prstGeom prst="rect">
            <a:avLst/>
          </a:prstGeom>
        </p:spPr>
      </p:pic>
      <p:sp>
        <p:nvSpPr>
          <p:cNvPr id="13" name="Titre 1">
            <a:extLst>
              <a:ext uri="{FF2B5EF4-FFF2-40B4-BE49-F238E27FC236}">
                <a16:creationId xmlns="" xmlns:a16="http://schemas.microsoft.com/office/drawing/2014/main" id="{F37CA912-16AC-5D4A-88F6-5EBA7C422B6F}"/>
              </a:ext>
            </a:extLst>
          </p:cNvPr>
          <p:cNvSpPr txBox="1">
            <a:spLocks/>
          </p:cNvSpPr>
          <p:nvPr/>
        </p:nvSpPr>
        <p:spPr>
          <a:xfrm>
            <a:off x="1508874" y="5401170"/>
            <a:ext cx="7438605" cy="9750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fr-FR" sz="2000" dirty="0">
              <a:solidFill>
                <a:srgbClr val="E94C4B"/>
              </a:solidFill>
              <a:latin typeface="Brush Script MT" panose="03060802040406070304" pitchFamily="66" charset="-122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="" xmlns:a16="http://schemas.microsoft.com/office/drawing/2014/main" id="{5A03C9C1-CB42-8749-9674-F2231DD48516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503743" y="5963710"/>
            <a:ext cx="1291544" cy="855375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BCC381D8-B7E9-DB4E-BDE3-EF64232DD1A9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189117" y="5965759"/>
            <a:ext cx="1291544" cy="721025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="" xmlns:a16="http://schemas.microsoft.com/office/drawing/2014/main" id="{3B087504-8C5A-314F-BB8A-33F247E53855}"/>
              </a:ext>
            </a:extLst>
          </p:cNvPr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9262537" y="5973288"/>
            <a:ext cx="1984655" cy="661552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="" xmlns:a16="http://schemas.microsoft.com/office/drawing/2014/main" id="{672CDDEE-86F0-A342-A0AA-AFAFE05759AF}"/>
              </a:ext>
            </a:extLst>
          </p:cNvPr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054196" y="5923726"/>
            <a:ext cx="858325" cy="85832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="" xmlns:a16="http://schemas.microsoft.com/office/drawing/2014/main" id="{859025D0-B943-8827-C46B-F44EAB2ABF35}"/>
              </a:ext>
            </a:extLst>
          </p:cNvPr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5795719" y="5791333"/>
            <a:ext cx="1066667" cy="1066667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="" xmlns:a16="http://schemas.microsoft.com/office/drawing/2014/main" id="{FD795C56-B84F-880C-8352-7BD96CBBC1C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912521" y="6148194"/>
            <a:ext cx="1408332" cy="456081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="" xmlns:a16="http://schemas.microsoft.com/office/drawing/2014/main" id="{7B947F4E-269F-7C35-9BE0-9E4E24BBF22F}"/>
              </a:ext>
            </a:extLst>
          </p:cNvPr>
          <p:cNvSpPr txBox="1"/>
          <p:nvPr/>
        </p:nvSpPr>
        <p:spPr>
          <a:xfrm>
            <a:off x="3277126" y="610703"/>
            <a:ext cx="6103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/>
            <a:r>
              <a:rPr lang="fr-FR" sz="2400" i="0" u="none" strike="noStrike" dirty="0">
                <a:solidFill>
                  <a:prstClr val="black"/>
                </a:solidFill>
                <a:latin typeface="Brush Script MT" pitchFamily="66" charset="0"/>
              </a:rPr>
              <a:t>(menus susceptibles d’être modifiés selon les arrivages)</a:t>
            </a:r>
          </a:p>
        </p:txBody>
      </p:sp>
      <p:pic>
        <p:nvPicPr>
          <p:cNvPr id="25" name="Image 24">
            <a:extLst>
              <a:ext uri="{FF2B5EF4-FFF2-40B4-BE49-F238E27FC236}">
                <a16:creationId xmlns="" xmlns:a16="http://schemas.microsoft.com/office/drawing/2014/main" id="{A86EAFEB-4E11-06E7-40E6-BC9EF405AFA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0330"/>
            <a:ext cx="1159727" cy="16176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8741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9779</TotalTime>
  <Words>112</Words>
  <Application>Microsoft Office PowerPoint</Application>
  <PresentationFormat>Personnalisé</PresentationFormat>
  <Paragraphs>40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Facette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cantine</dc:title>
  <dc:creator>BATY Julien (SNCF RESEAU / EIV QUERCY CORREZE / Cell Org &amp; suivi prod)</dc:creator>
  <dc:description>Menu de la Cantine de Saint Aulaire</dc:description>
  <cp:lastModifiedBy>Periscolaire</cp:lastModifiedBy>
  <cp:revision>194</cp:revision>
  <cp:lastPrinted>2024-03-18T04:53:04Z</cp:lastPrinted>
  <dcterms:created xsi:type="dcterms:W3CDTF">2020-11-11T06:20:51Z</dcterms:created>
  <dcterms:modified xsi:type="dcterms:W3CDTF">2025-10-09T13:44:48Z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Menu cantine</vt:lpwstr>
  </property>
  <property fmtid="{D5CDD505-2E9C-101B-9397-08002B2CF9AE}" pid="3" name="SlideDescription">
    <vt:lpwstr>Menu de la Cantine de Saint Aulaire</vt:lpwstr>
  </property>
</Properties>
</file>